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osis" pitchFamily="2" charset="0"/>
      <p:regular r:id="rId20"/>
      <p:bold r:id="rId21"/>
    </p:embeddedFont>
    <p:embeddedFont>
      <p:font typeface="Dosis ExtraLight" pitchFamily="2" charset="0"/>
      <p:regular r:id="rId22"/>
      <p:bold r:id="rId23"/>
    </p:embeddedFont>
    <p:embeddedFont>
      <p:font typeface="Oswald" panose="00000500000000000000" pitchFamily="2" charset="0"/>
      <p:regular r:id="rId24"/>
      <p:bold r:id="rId25"/>
    </p:embeddedFont>
    <p:embeddedFont>
      <p:font typeface="Source Code Pro" panose="020B0509030403020204" pitchFamily="49" charset="0"/>
      <p:regular r:id="rId26"/>
      <p:bold r:id="rId27"/>
      <p:italic r:id="rId28"/>
      <p:boldItalic r:id="rId29"/>
    </p:embeddedFont>
    <p:embeddedFont>
      <p:font typeface="Titillium Web" panose="00000500000000000000" pitchFamily="2" charset="0"/>
      <p:regular r:id="rId30"/>
      <p:bold r:id="rId31"/>
      <p:italic r:id="rId32"/>
      <p:boldItalic r:id="rId33"/>
    </p:embeddedFont>
    <p:embeddedFont>
      <p:font typeface="Titillium Web Light" panose="000004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c1g1yS4WNy5W6WvkYO/sCwdKN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-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3585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1" name="Google Shape;16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710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1" name="Google Shape;17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268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8" name="Google Shape;17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52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11fd4d91491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g11fd4d91491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05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4" name="Google Shape;174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59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1fd4d91491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6" name="Google Shape;1656;g11fd4d91491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36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Deskripsi aplikasi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Latar belakang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Tujuan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Demo project (Penjelasan model ai)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Hasil akhir (performa, rencana pengembagan)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054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3" name="Google Shape;16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285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3455949f3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9" name="Google Shape;1689;g13455949f3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90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1fd4d9131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5" name="Google Shape;1695;g11fd4d9131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110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1" name="Google Shape;17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31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7" name="Google Shape;17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5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4" name="Google Shape;17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97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fd4d91491_1_675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g11fd4d91491_1_6752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g11fd4d91491_1_675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11fd4d91491_1_675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g11fd4d91491_1_675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g11fd4d91491_1_675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g11fd4d91491_1_67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11fd4d91491_1_675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g11fd4d91491_1_675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11fd4d91491_1_675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g11fd4d91491_1_675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g11fd4d91491_1_675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g11fd4d91491_1_675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g11fd4d91491_1_675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g11fd4d91491_1_675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g11fd4d91491_1_675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g11fd4d91491_1_675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g11fd4d91491_1_675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g11fd4d91491_1_675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g11fd4d91491_1_675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g11fd4d91491_1_675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11fd4d91491_1_675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g11fd4d91491_1_675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11fd4d91491_1_675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11fd4d91491_1_67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11fd4d91491_1_675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g11fd4d91491_1_675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g11fd4d91491_1_675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g11fd4d91491_1_675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11fd4d91491_1_675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11fd4d91491_1_675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g11fd4d91491_1_675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11fd4d91491_1_675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11fd4d91491_1_675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11fd4d91491_1_675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11fd4d91491_1_675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11fd4d91491_1_675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g11fd4d91491_1_675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g11fd4d91491_1_675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g11fd4d91491_1_675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g11fd4d91491_1_675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g11fd4d91491_1_675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g11fd4d91491_1_67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11fd4d91491_1_675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g11fd4d91491_1_675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g11fd4d91491_1_675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g11fd4d91491_1_675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g11fd4d91491_1_675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g11fd4d91491_1_675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g11fd4d91491_1_675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g11fd4d91491_1_675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g11fd4d91491_1_675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g11fd4d91491_1_675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g11fd4d91491_1_675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11fd4d91491_1_675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11fd4d91491_1_675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11fd4d91491_1_675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g11fd4d91491_1_675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11fd4d91491_1_675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11fd4d91491_1_675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11fd4d91491_1_675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11fd4d91491_1_675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11fd4d91491_1_675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11fd4d91491_1_675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11fd4d91491_1_675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11fd4d91491_1_675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11fd4d91491_1_675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11fd4d91491_1_675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11fd4d91491_1_675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11fd4d91491_1_675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11fd4d91491_1_675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11fd4d91491_1_675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11fd4d91491_1_675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11fd4d91491_1_675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11fd4d91491_1_675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11fd4d91491_1_675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11fd4d91491_1_675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11fd4d91491_1_675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11fd4d91491_1_675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11fd4d91491_1_675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11fd4d91491_1_675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11fd4d91491_1_675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g11fd4d91491_1_675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g11fd4d91491_1_675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11fd4d91491_1_675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11fd4d91491_1_675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11fd4d91491_1_675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11fd4d91491_1_675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11fd4d91491_1_675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11fd4d91491_1_675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11fd4d91491_1_675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11fd4d91491_1_675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11fd4d91491_1_675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11fd4d91491_1_675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11fd4d91491_1_675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11fd4d91491_1_675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11fd4d91491_1_675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11fd4d91491_1_675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11fd4d91491_1_675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11fd4d91491_1_675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11fd4d91491_1_675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11fd4d91491_1_675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11fd4d91491_1_675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11fd4d91491_1_675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11fd4d91491_1_675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11fd4d91491_1_675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11fd4d91491_1_67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11fd4d91491_1_675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11fd4d91491_1_675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11fd4d91491_1_675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11fd4d91491_1_675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11fd4d91491_1_675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11fd4d91491_1_675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11fd4d91491_1_675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11fd4d91491_1_675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11fd4d91491_1_675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11fd4d91491_1_675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11fd4d91491_1_675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11fd4d91491_1_675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11fd4d91491_1_675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11fd4d91491_1_675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11fd4d91491_1_675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11fd4d91491_1_675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11fd4d91491_1_675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11fd4d91491_1_67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11fd4d91491_1_675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11fd4d91491_1_675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11fd4d91491_1_675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11fd4d91491_1_675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11fd4d91491_1_675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11fd4d91491_1_675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11fd4d91491_1_675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11fd4d91491_1_675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11fd4d91491_1_675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11fd4d91491_1_675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11fd4d91491_1_675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11fd4d91491_1_675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11fd4d91491_1_675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11fd4d91491_1_675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11fd4d91491_1_675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11fd4d91491_1_675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11fd4d91491_1_675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11fd4d91491_1_67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11fd4d91491_1_675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11fd4d91491_1_675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11fd4d91491_1_675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11fd4d91491_1_675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11fd4d91491_1_675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11fd4d91491_1_675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11fd4d91491_1_675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11fd4d91491_1_675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11fd4d91491_1_675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11fd4d91491_1_675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11fd4d91491_1_675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11fd4d91491_1_675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11fd4d91491_1_675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11fd4d91491_1_675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11fd4d91491_1_675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11fd4d91491_1_675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11fd4d91491_1_675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11fd4d91491_1_675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1fd4d91491_1_675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1fd4d91491_1_675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11fd4d91491_1_675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11fd4d91491_1_675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11fd4d91491_1_675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11fd4d91491_1_675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11fd4d91491_1_675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11fd4d91491_1_675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11fd4d91491_1_675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11fd4d91491_1_675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11fd4d91491_1_675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11fd4d91491_1_675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11fd4d91491_1_675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11fd4d91491_1_675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11fd4d91491_1_675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11fd4d91491_1_675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11fd4d91491_1_675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11fd4d91491_1_675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11fd4d91491_1_675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11fd4d91491_1_675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11fd4d91491_1_675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1fd4d91491_1_675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1fd4d91491_1_675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1fd4d91491_1_675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1fd4d91491_1_675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11fd4d91491_1_675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11fd4d91491_1_675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11fd4d91491_1_675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11fd4d91491_1_675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11fd4d91491_1_675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11fd4d91491_1_675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11fd4d91491_1_675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11fd4d91491_1_675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11fd4d91491_1_675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11fd4d91491_1_675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11fd4d91491_1_675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11fd4d91491_1_675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11fd4d91491_1_675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11fd4d91491_1_675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11fd4d91491_1_675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11fd4d91491_1_675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g11fd4d91491_1_6752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g11fd4d91491_1_675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11fd4d91491_1_675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11fd4d91491_1_675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11fd4d91491_1_67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11fd4d91491_1_675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11fd4d91491_1_675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11fd4d91491_1_675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11fd4d91491_1_675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11fd4d91491_1_675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11fd4d91491_1_675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11fd4d91491_1_675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11fd4d91491_1_675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11fd4d91491_1_675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11fd4d91491_1_675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11fd4d91491_1_675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11fd4d91491_1_675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11fd4d91491_1_675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11fd4d91491_1_675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11fd4d91491_1_675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11fd4d91491_1_675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11fd4d91491_1_675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11fd4d91491_1_6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11fd4d91491_1_675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11fd4d91491_1_675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11fd4d91491_1_675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11fd4d91491_1_675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11fd4d91491_1_675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11fd4d91491_1_675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11fd4d91491_1_675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11fd4d91491_1_675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11fd4d91491_1_675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11fd4d91491_1_675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11fd4d91491_1_675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11fd4d91491_1_675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11fd4d91491_1_675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11fd4d91491_1_675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11fd4d91491_1_675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11fd4d91491_1_675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11fd4d91491_1_675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11fd4d91491_1_67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11fd4d91491_1_675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11fd4d91491_1_675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11fd4d91491_1_675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11fd4d91491_1_675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11fd4d91491_1_675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11fd4d91491_1_675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11fd4d91491_1_675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11fd4d91491_1_675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11fd4d91491_1_675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11fd4d91491_1_675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11fd4d91491_1_675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11fd4d91491_1_675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11fd4d91491_1_675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11fd4d91491_1_675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11fd4d91491_1_675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1fd4d91491_1_675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1fd4d91491_1_675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1fd4d91491_1_675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1fd4d91491_1_675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1fd4d91491_1_675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1fd4d91491_1_675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1fd4d91491_1_675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1fd4d91491_1_675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1fd4d91491_1_675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1fd4d91491_1_675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11fd4d91491_1_675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11fd4d91491_1_675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11fd4d91491_1_675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11fd4d91491_1_675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11fd4d91491_1_675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11fd4d91491_1_675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11fd4d91491_1_675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11fd4d91491_1_675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11fd4d91491_1_675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11fd4d91491_1_675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1fd4d91491_1_675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11fd4d91491_1_675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11fd4d91491_1_675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11fd4d91491_1_675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11fd4d91491_1_675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11fd4d91491_1_675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11fd4d91491_1_675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11fd4d91491_1_675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11fd4d91491_1_675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1fd4d91491_1_675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1fd4d91491_1_675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1fd4d91491_1_675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1fd4d91491_1_675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1fd4d91491_1_675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1fd4d91491_1_675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1fd4d91491_1_675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1fd4d91491_1_675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1fd4d91491_1_675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1fd4d91491_1_675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11fd4d91491_1_675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11fd4d91491_1_675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11fd4d91491_1_675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11fd4d91491_1_675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11fd4d91491_1_675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11fd4d91491_1_675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11fd4d91491_1_675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11fd4d91491_1_675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11fd4d91491_1_675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11fd4d91491_1_67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11fd4d91491_1_675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11fd4d91491_1_675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11fd4d91491_1_675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11fd4d91491_1_675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11fd4d91491_1_675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11fd4d91491_1_675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11fd4d91491_1_675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11fd4d91491_1_675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11fd4d91491_1_675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11fd4d91491_1_675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11fd4d91491_1_675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11fd4d91491_1_675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11fd4d91491_1_675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11fd4d91491_1_675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1fd4d91491_1_675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1fd4d91491_1_675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1fd4d91491_1_675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1fd4d91491_1_67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1fd4d91491_1_675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1fd4d91491_1_675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1fd4d91491_1_675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1fd4d91491_1_675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11fd4d91491_1_675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11fd4d91491_1_675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11fd4d91491_1_675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11fd4d91491_1_675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11fd4d91491_1_675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11fd4d91491_1_675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11fd4d91491_1_675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11fd4d91491_1_675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11fd4d91491_1_675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11fd4d91491_1_675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11fd4d91491_1_675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11fd4d91491_1_675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11fd4d91491_1_675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11fd4d91491_1_67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11fd4d91491_1_675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11fd4d91491_1_675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11fd4d91491_1_675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11fd4d91491_1_675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11fd4d91491_1_675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11fd4d91491_1_675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11fd4d91491_1_675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1fd4d91491_1_675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1fd4d91491_1_675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1fd4d91491_1_675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1fd4d91491_1_675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1fd4d91491_1_675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1fd4d91491_1_675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1fd4d91491_1_675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1fd4d91491_1_675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11fd4d91491_1_675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11fd4d91491_1_675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11fd4d91491_1_675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11fd4d91491_1_675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11fd4d91491_1_675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11fd4d91491_1_675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11fd4d91491_1_675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11fd4d91491_1_675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11fd4d91491_1_675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11fd4d91491_1_675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11fd4d91491_1_675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11fd4d91491_1_675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11fd4d91491_1_675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11fd4d91491_1_675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11fd4d91491_1_675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11fd4d91491_1_675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11fd4d91491_1_675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11fd4d91491_1_675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11fd4d91491_1_675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11fd4d91491_1_675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11fd4d91491_1_675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11fd4d91491_1_675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11fd4d91491_1_675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11fd4d91491_1_675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11fd4d91491_1_675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11fd4d91491_1_675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11fd4d91491_1_675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11fd4d91491_1_675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11fd4d91491_1_675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11fd4d91491_1_675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11fd4d91491_1_675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11fd4d91491_1_675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11fd4d91491_1_675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11fd4d91491_1_675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11fd4d91491_1_675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11fd4d91491_1_675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11fd4d91491_1_675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11fd4d91491_1_675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11fd4d91491_1_675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11fd4d91491_1_675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11fd4d91491_1_675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11fd4d91491_1_675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11fd4d91491_1_675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11fd4d91491_1_675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11fd4d91491_1_675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11fd4d91491_1_675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11fd4d91491_1_675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11fd4d91491_1_675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11fd4d91491_1_67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11fd4d91491_1_675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11fd4d91491_1_675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11fd4d91491_1_675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11fd4d91491_1_675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11fd4d91491_1_675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g11fd4d91491_1_6752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g11fd4d91491_1_675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11fd4d91491_1_675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11fd4d91491_1_675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11fd4d91491_1_675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11fd4d91491_1_675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11fd4d91491_1_675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11fd4d91491_1_675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11fd4d91491_1_675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11fd4d91491_1_675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11fd4d91491_1_675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11fd4d91491_1_675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11fd4d91491_1_67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11fd4d91491_1_675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11fd4d91491_1_675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11fd4d91491_1_675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11fd4d91491_1_675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11fd4d91491_1_675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11fd4d91491_1_675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11fd4d91491_1_675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11fd4d91491_1_675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1fd4d91491_1_675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11fd4d91491_1_675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11fd4d91491_1_675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11fd4d91491_1_675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11fd4d91491_1_675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11fd4d91491_1_675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11fd4d91491_1_675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11fd4d91491_1_675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1fd4d91491_1_675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11fd4d91491_1_67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11fd4d91491_1_675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11fd4d91491_1_675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11fd4d91491_1_675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11fd4d91491_1_675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11fd4d91491_1_675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11fd4d91491_1_675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11fd4d91491_1_675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11fd4d91491_1_675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1fd4d91491_1_675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11fd4d91491_1_675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11fd4d91491_1_675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11fd4d91491_1_675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11fd4d91491_1_675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11fd4d91491_1_675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11fd4d91491_1_675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11fd4d91491_1_675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11fd4d91491_1_675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11fd4d91491_1_675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11fd4d91491_1_675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11fd4d91491_1_675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11fd4d91491_1_675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11fd4d91491_1_675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11fd4d91491_1_675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11fd4d91491_1_675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11fd4d91491_1_675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11fd4d91491_1_675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11fd4d91491_1_675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11fd4d91491_1_675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11fd4d91491_1_675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11fd4d91491_1_675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11fd4d91491_1_675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11fd4d91491_1_675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11fd4d91491_1_675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11fd4d91491_1_675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11fd4d91491_1_675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11fd4d91491_1_675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11fd4d91491_1_675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11fd4d91491_1_675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11fd4d91491_1_675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11fd4d91491_1_675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11fd4d91491_1_675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11fd4d91491_1_675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11fd4d91491_1_675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11fd4d91491_1_675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11fd4d91491_1_675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11fd4d91491_1_675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11fd4d91491_1_675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11fd4d91491_1_675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11fd4d91491_1_675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11fd4d91491_1_675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g11fd4d91491_1_675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11fd4d91491_1_675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11fd4d91491_1_675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11fd4d91491_1_675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11fd4d91491_1_675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11fd4d91491_1_675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11fd4d91491_1_675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11fd4d91491_1_675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11fd4d91491_1_675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11fd4d91491_1_675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11fd4d91491_1_675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11fd4d91491_1_675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11fd4d91491_1_675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11fd4d91491_1_67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11fd4d91491_1_675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11fd4d91491_1_675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11fd4d91491_1_675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11fd4d91491_1_675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11fd4d91491_1_675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11fd4d91491_1_675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11fd4d91491_1_675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11fd4d91491_1_675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11fd4d91491_1_675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5" name="Google Shape;1625;g11fd4d91491_1_672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626" name="Google Shape;1626;g11fd4d91491_1_672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7" name="Google Shape;1627;g11fd4d91491_1_672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28" name="Google Shape;1628;g11fd4d91491_1_67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11fd4d91491_1_6732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1" name="Google Shape;1631;g11fd4d91491_1_67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1fd4d91491_1_6735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4" name="Google Shape;1634;g11fd4d91491_1_6735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635" name="Google Shape;1635;g11fd4d91491_1_6735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6" name="Google Shape;1636;g11fd4d91491_1_6735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7" name="Google Shape;1637;g11fd4d91491_1_673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38" name="Google Shape;1638;g11fd4d91491_1_67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11fd4d91491_1_67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1641" name="Google Shape;1641;g11fd4d91491_1_67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3" name="Google Shape;1643;g11fd4d91491_1_674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644" name="Google Shape;1644;g11fd4d91491_1_67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5" name="Google Shape;1645;g11fd4d91491_1_67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6" name="Google Shape;1646;g11fd4d91491_1_67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1fd4d91491_1_67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fd4d91491_1_778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g11fd4d91491_1_778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9" name="Google Shape;529;g11fd4d91491_1_778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0" name="Google Shape;530;g11fd4d91491_1_778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1" name="Google Shape;531;g11fd4d91491_1_778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2" name="Google Shape;532;g11fd4d91491_1_778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33" name="Google Shape;533;g11fd4d91491_1_778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11fd4d91491_1_778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11fd4d91491_1_778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1fd4d91491_1_778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11fd4d91491_1_778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11fd4d91491_1_778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11fd4d91491_1_778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1fd4d91491_1_77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11fd4d91491_1_778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11fd4d91491_1_778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11fd4d91491_1_778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1fd4d91491_1_778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11fd4d91491_1_778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11fd4d91491_1_778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11fd4d91491_1_778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11fd4d91491_1_778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11fd4d91491_1_778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11fd4d91491_1_778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11fd4d91491_1_778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11fd4d91491_1_778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11fd4d91491_1_77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11fd4d91491_1_778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11fd4d91491_1_778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11fd4d91491_1_778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11fd4d91491_1_778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11fd4d91491_1_778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11fd4d91491_1_778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11fd4d91491_1_778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11fd4d91491_1_778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11fd4d91491_1_778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11fd4d91491_1_778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11fd4d91491_1_77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11fd4d91491_1_778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11fd4d91491_1_778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11fd4d91491_1_778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11fd4d91491_1_778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11fd4d91491_1_778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11fd4d91491_1_778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11fd4d91491_1_778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11fd4d91491_1_778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11fd4d91491_1_778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11fd4d91491_1_77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11fd4d91491_1_778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11fd4d91491_1_778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11fd4d91491_1_778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11fd4d91491_1_778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11fd4d91491_1_778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11fd4d91491_1_778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11fd4d91491_1_778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11fd4d91491_1_778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11fd4d91491_1_778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11fd4d91491_1_778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11fd4d91491_1_778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11fd4d91491_1_778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11fd4d91491_1_778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11fd4d91491_1_77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11fd4d91491_1_778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g11fd4d91491_1_7787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591" name="Google Shape;591;g11fd4d91491_1_778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11fd4d91491_1_778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11fd4d91491_1_778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11fd4d91491_1_77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11fd4d91491_1_778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11fd4d91491_1_778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11fd4d91491_1_778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11fd4d91491_1_778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11fd4d91491_1_778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11fd4d91491_1_778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11fd4d91491_1_778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11fd4d91491_1_778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11fd4d91491_1_778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11fd4d91491_1_778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11fd4d91491_1_778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11fd4d91491_1_778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11fd4d91491_1_778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11fd4d91491_1_778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11fd4d91491_1_778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11fd4d91491_1_778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g11fd4d91491_1_778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11fd4d91491_1_778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11fd4d91491_1_778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11fd4d91491_1_778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11fd4d91491_1_778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11fd4d91491_1_778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11fd4d91491_1_77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11fd4d91491_1_778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11fd4d91491_1_778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11fd4d91491_1_778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11fd4d91491_1_778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11fd4d91491_1_778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11fd4d91491_1_778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11fd4d91491_1_778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11fd4d91491_1_778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11fd4d91491_1_778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11fd4d91491_1_778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11fd4d91491_1_778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11fd4d91491_1_778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11fd4d91491_1_778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11fd4d91491_1_778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11fd4d91491_1_778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11fd4d91491_1_778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11fd4d91491_1_778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11fd4d91491_1_778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11fd4d91491_1_778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11fd4d91491_1_778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11fd4d91491_1_778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11fd4d91491_1_778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11fd4d91491_1_7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11fd4d91491_1_778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11fd4d91491_1_778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11fd4d91491_1_778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11fd4d91491_1_778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11fd4d91491_1_778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11fd4d91491_1_778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11fd4d91491_1_778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11fd4d91491_1_778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11fd4d91491_1_778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11fd4d91491_1_778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11fd4d91491_1_778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11fd4d91491_1_778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g11fd4d91491_1_7787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654" name="Google Shape;654;g11fd4d91491_1_778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11fd4d91491_1_778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11fd4d91491_1_778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11fd4d91491_1_778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g11fd4d91491_1_778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11fd4d91491_1_778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11fd4d91491_1_778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11fd4d91491_1_778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11fd4d91491_1_778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11fd4d91491_1_778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11fd4d91491_1_77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11fd4d91491_1_778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11fd4d91491_1_778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11fd4d91491_1_778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11fd4d91491_1_778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11fd4d91491_1_778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11fd4d91491_1_778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11fd4d91491_1_778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11fd4d91491_1_778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11fd4d91491_1_778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11fd4d91491_1_77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11fd4d91491_1_778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11fd4d91491_1_778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11fd4d91491_1_778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11fd4d91491_1_778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11fd4d91491_1_778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11fd4d91491_1_778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11fd4d91491_1_778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11fd4d91491_1_778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11fd4d91491_1_778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11fd4d91491_1_778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11fd4d91491_1_778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11fd4d91491_1_778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11fd4d91491_1_778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11fd4d91491_1_77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11fd4d91491_1_778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11fd4d91491_1_778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11fd4d91491_1_778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11fd4d91491_1_778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11fd4d91491_1_778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11fd4d91491_1_77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11fd4d91491_1_778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11fd4d91491_1_778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11fd4d91491_1_778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11fd4d91491_1_778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11fd4d91491_1_778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11fd4d91491_1_778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11fd4d91491_1_778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11fd4d91491_1_778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11fd4d91491_1_778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11fd4d91491_1_778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11fd4d91491_1_778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11fd4d91491_1_778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11fd4d91491_1_778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11fd4d91491_1_778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11fd4d91491_1_778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11fd4d91491_1_778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11fd4d91491_1_778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11fd4d91491_1_778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11fd4d91491_1_778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11fd4d91491_1_778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11fd4d91491_1_778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11fd4d91491_1_778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11fd4d91491_1_77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11fd4d91491_1_778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11fd4d91491_1_778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11fd4d91491_1_778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11fd4d91491_1_778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11fd4d91491_1_778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11fd4d91491_1_778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11fd4d91491_1_778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11fd4d91491_1_778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11fd4d91491_1_778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11fd4d91491_1_778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11fd4d91491_1_778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11fd4d91491_1_778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11fd4d91491_1_778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11fd4d91491_1_778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11fd4d91491_1_778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11fd4d91491_1_778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11fd4d91491_1_778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11fd4d91491_1_778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11fd4d91491_1_778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11fd4d91491_1_778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11fd4d91491_1_778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11fd4d91491_1_778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11fd4d91491_1_77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11fd4d91491_1_778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11fd4d91491_1_778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11fd4d91491_1_778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11fd4d91491_1_778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11fd4d91491_1_778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11fd4d91491_1_778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11fd4d91491_1_778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11fd4d91491_1_778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11fd4d91491_1_778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11fd4d91491_1_778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11fd4d91491_1_778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11fd4d91491_1_778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11fd4d91491_1_7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11fd4d91491_1_778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g11fd4d91491_1_7787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756" name="Google Shape;756;g11fd4d91491_1_778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11fd4d91491_1_778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11fd4d91491_1_778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11fd4d91491_1_778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11fd4d91491_1_778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1fd4d91491_1_778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11fd4d91491_1_778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11fd4d91491_1_778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11fd4d91491_1_77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11fd4d91491_1_778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1fd4d91491_1_778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11fd4d91491_1_778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11fd4d91491_1_778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11fd4d91491_1_778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11fd4d91491_1_778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11fd4d91491_1_778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11fd4d91491_1_778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11fd4d91491_1_778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11fd4d91491_1_77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1fd4d91491_1_778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11fd4d91491_1_778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11fd4d91491_1_778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11fd4d91491_1_778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11fd4d91491_1_778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11fd4d91491_1_778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11fd4d91491_1_778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11fd4d91491_1_778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1fd4d91491_1_778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1fd4d91491_1_778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11fd4d91491_1_778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11fd4d91491_1_778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11fd4d91491_1_778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1fd4d91491_1_77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1fd4d91491_1_778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1fd4d91491_1_778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1fd4d91491_1_778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11fd4d91491_1_778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11fd4d91491_1_778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11fd4d91491_1_77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11fd4d91491_1_778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11fd4d91491_1_778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1fd4d91491_1_778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1fd4d91491_1_778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11fd4d91491_1_778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11fd4d91491_1_778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11fd4d91491_1_778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11fd4d91491_1_778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11fd4d91491_1_778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11fd4d91491_1_778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11fd4d91491_1_778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fd4d91491_1_672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g11fd4d91491_1_67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1fd4d91491_1_7269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1" name="Google Shape;811;g11fd4d91491_1_726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812" name="Google Shape;812;g11fd4d91491_1_7269"/>
          <p:cNvGrpSpPr/>
          <p:nvPr/>
        </p:nvGrpSpPr>
        <p:grpSpPr>
          <a:xfrm rot="10800000">
            <a:off x="8705366" y="28698"/>
            <a:ext cx="410132" cy="5086302"/>
            <a:chOff x="836200" y="238125"/>
            <a:chExt cx="422425" cy="5238750"/>
          </a:xfrm>
        </p:grpSpPr>
        <p:sp>
          <p:nvSpPr>
            <p:cNvPr id="813" name="Google Shape;813;g11fd4d91491_1_7269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11fd4d91491_1_726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11fd4d91491_1_7269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11fd4d91491_1_7269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11fd4d91491_1_7269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11fd4d91491_1_7269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11fd4d91491_1_7269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1fd4d91491_1_726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1fd4d91491_1_7269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1fd4d91491_1_726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11fd4d91491_1_7269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11fd4d91491_1_726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1fd4d91491_1_7269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11fd4d91491_1_7269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11fd4d91491_1_7269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11fd4d91491_1_7269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11fd4d91491_1_7269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1fd4d91491_1_726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11fd4d91491_1_7269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11fd4d91491_1_726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11fd4d91491_1_7269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11fd4d91491_1_72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11fd4d91491_1_7269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11fd4d91491_1_7269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11fd4d91491_1_7269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11fd4d91491_1_7269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11fd4d91491_1_7269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11fd4d91491_1_726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11fd4d91491_1_7269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11fd4d91491_1_726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11fd4d91491_1_7269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11fd4d91491_1_726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1fd4d91491_1_7269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11fd4d91491_1_7269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11fd4d91491_1_7269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11fd4d91491_1_7269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1fd4d91491_1_7269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11fd4d91491_1_726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11fd4d91491_1_7269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11fd4d91491_1_72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11fd4d91491_1_7269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11fd4d91491_1_726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11fd4d91491_1_7269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11fd4d91491_1_7269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11fd4d91491_1_7269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11fd4d91491_1_7269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11fd4d91491_1_7269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11fd4d91491_1_726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11fd4d91491_1_7269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11fd4d91491_1_726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11fd4d91491_1_7269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11fd4d91491_1_726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11fd4d91491_1_7269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11fd4d91491_1_7269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11fd4d91491_1_7269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11fd4d91491_1_7269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11fd4d91491_1_7269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11fd4d91491_1_72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11fd4d91491_1_7269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11fd4d91491_1_726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11fd4d91491_1_7269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11fd4d91491_1_726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11fd4d91491_1_7269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11fd4d91491_1_7269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11fd4d91491_1_7269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11fd4d91491_1_7269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11fd4d91491_1_7269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11fd4d91491_1_726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11fd4d91491_1_7269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11fd4d91491_1_726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11fd4d91491_1_7269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11fd4d91491_1_726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11fd4d91491_1_7269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11fd4d91491_1_7269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11fd4d91491_1_7269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11fd4d91491_1_7269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11fd4d91491_1_7269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11fd4d91491_1_726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11fd4d91491_1_7269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11fd4d91491_1_726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3" name="Google Shape;893;g11fd4d91491_1_7269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894" name="Google Shape;894;g11fd4d91491_1_726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11fd4d91491_1_7269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11fd4d91491_1_7269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11fd4d91491_1_7269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11fd4d91491_1_7269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11fd4d91491_1_7269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11fd4d91491_1_726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11fd4d91491_1_7269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11fd4d91491_1_726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11fd4d91491_1_7269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11fd4d91491_1_726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11fd4d91491_1_7269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11fd4d91491_1_7269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11fd4d91491_1_7269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11fd4d91491_1_7269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11fd4d91491_1_7269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11fd4d91491_1_726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11fd4d91491_1_7269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11fd4d91491_1_726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11fd4d91491_1_7269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11fd4d91491_1_726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11fd4d91491_1_7269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11fd4d91491_1_7269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11fd4d91491_1_7269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11fd4d91491_1_7269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11fd4d91491_1_7269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11fd4d91491_1_726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11fd4d91491_1_7269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11fd4d91491_1_726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11fd4d91491_1_7269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11fd4d91491_1_726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11fd4d91491_1_7269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11fd4d91491_1_7269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11fd4d91491_1_7269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11fd4d91491_1_7269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11fd4d91491_1_7269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11fd4d91491_1_726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11fd4d91491_1_7269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11fd4d91491_1_726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11fd4d91491_1_7269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11fd4d91491_1_72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11fd4d91491_1_7269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11fd4d91491_1_7269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11fd4d91491_1_7269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11fd4d91491_1_7269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11fd4d91491_1_7269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11fd4d91491_1_726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11fd4d91491_1_7269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11fd4d91491_1_726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11fd4d91491_1_7269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11fd4d91491_1_726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11fd4d91491_1_7269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11fd4d91491_1_7269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11fd4d91491_1_7269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11fd4d91491_1_7269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11fd4d91491_1_7269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11fd4d91491_1_726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11fd4d91491_1_7269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11fd4d91491_1_72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11fd4d91491_1_7269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11fd4d91491_1_726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11fd4d91491_1_7269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11fd4d91491_1_7269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11fd4d91491_1_7269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11fd4d91491_1_7269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11fd4d91491_1_7269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11fd4d91491_1_726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11fd4d91491_1_7269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11fd4d91491_1_726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11fd4d91491_1_7269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11fd4d91491_1_726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11fd4d91491_1_7269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11fd4d91491_1_7269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11fd4d91491_1_7269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11fd4d91491_1_7269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11fd4d91491_1_7269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11fd4d91491_1_72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11fd4d91491_1_7269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11fd4d91491_1_726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11fd4d91491_1_7269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11fd4d91491_1_726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11fd4d91491_1_7269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11fd4d91491_1_7269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11fd4d91491_1_7269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11fd4d91491_1_7269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11fd4d91491_1_7269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11fd4d91491_1_726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11fd4d91491_1_7269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11fd4d91491_1_726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11fd4d91491_1_7269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11fd4d91491_1_726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11fd4d91491_1_7269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11fd4d91491_1_7269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11fd4d91491_1_7269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11fd4d91491_1_7269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11fd4d91491_1_7269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11fd4d91491_1_726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11fd4d91491_1_7269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11fd4d91491_1_726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11fd4d91491_1_7269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11fd4d91491_1_726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11fd4d91491_1_7269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11fd4d91491_1_7269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11fd4d91491_1_7269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11fd4d91491_1_7269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11fd4d91491_1_7269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11fd4d91491_1_726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11fd4d91491_1_7269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11fd4d91491_1_726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11fd4d91491_1_7269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11fd4d91491_1_726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11fd4d91491_1_7269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11fd4d91491_1_7269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11fd4d91491_1_7269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11fd4d91491_1_7269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11fd4d91491_1_7269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11fd4d91491_1_726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11fd4d91491_1_7269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11fd4d91491_1_726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3" name="Google Shape;1013;g11fd4d91491_1_7269"/>
          <p:cNvGrpSpPr/>
          <p:nvPr/>
        </p:nvGrpSpPr>
        <p:grpSpPr>
          <a:xfrm rot="10800000">
            <a:off x="6367293" y="28698"/>
            <a:ext cx="2017554" cy="5086302"/>
            <a:chOff x="1588750" y="238125"/>
            <a:chExt cx="2078025" cy="5238750"/>
          </a:xfrm>
        </p:grpSpPr>
        <p:sp>
          <p:nvSpPr>
            <p:cNvPr id="1014" name="Google Shape;1014;g11fd4d91491_1_726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11fd4d91491_1_7269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11fd4d91491_1_7269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11fd4d91491_1_7269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11fd4d91491_1_7269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11fd4d91491_1_7269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11fd4d91491_1_726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11fd4d91491_1_7269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11fd4d91491_1_726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11fd4d91491_1_7269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11fd4d91491_1_726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11fd4d91491_1_7269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11fd4d91491_1_7269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11fd4d91491_1_7269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11fd4d91491_1_7269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11fd4d91491_1_7269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11fd4d91491_1_726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11fd4d91491_1_7269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11fd4d91491_1_726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11fd4d91491_1_7269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11fd4d91491_1_7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11fd4d91491_1_7269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11fd4d91491_1_7269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11fd4d91491_1_7269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11fd4d91491_1_7269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11fd4d91491_1_7269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11fd4d91491_1_726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11fd4d91491_1_7269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11fd4d91491_1_726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11fd4d91491_1_7269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11fd4d91491_1_726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11fd4d91491_1_7269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11fd4d91491_1_7269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11fd4d91491_1_7269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11fd4d91491_1_7269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11fd4d91491_1_7269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11fd4d91491_1_726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11fd4d91491_1_7269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11fd4d91491_1_72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11fd4d91491_1_7269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11fd4d91491_1_726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11fd4d91491_1_7269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11fd4d91491_1_7269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11fd4d91491_1_7269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11fd4d91491_1_7269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11fd4d91491_1_7269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11fd4d91491_1_726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11fd4d91491_1_7269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11fd4d91491_1_726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11fd4d91491_1_7269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11fd4d91491_1_726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11fd4d91491_1_7269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11fd4d91491_1_7269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11fd4d91491_1_7269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11fd4d91491_1_7269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11fd4d91491_1_7269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11fd4d91491_1_7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11fd4d91491_1_7269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11fd4d91491_1_726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11fd4d91491_1_7269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11fd4d91491_1_726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11fd4d91491_1_7269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11fd4d91491_1_7269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11fd4d91491_1_7269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11fd4d91491_1_7269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11fd4d91491_1_7269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11fd4d91491_1_726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11fd4d91491_1_7269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11fd4d91491_1_726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11fd4d91491_1_7269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11fd4d91491_1_726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11fd4d91491_1_7269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11fd4d91491_1_7269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11fd4d91491_1_7269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11fd4d91491_1_7269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11fd4d91491_1_7269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11fd4d91491_1_726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11fd4d91491_1_7269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11fd4d91491_1_726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11fd4d91491_1_7269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11fd4d91491_1_726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11fd4d91491_1_7269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11fd4d91491_1_7269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11fd4d91491_1_7269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11fd4d91491_1_7269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11fd4d91491_1_7269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11fd4d91491_1_726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11fd4d91491_1_7269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11fd4d91491_1_726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11fd4d91491_1_7269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11fd4d91491_1_726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11fd4d91491_1_7269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11fd4d91491_1_7269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11fd4d91491_1_7269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11fd4d91491_1_7269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11fd4d91491_1_7269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11fd4d91491_1_726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11fd4d91491_1_7269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11fd4d91491_1_726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11fd4d91491_1_7269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11fd4d91491_1_726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11fd4d91491_1_7269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11fd4d91491_1_7269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11fd4d91491_1_7269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11fd4d91491_1_7269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11fd4d91491_1_7269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11fd4d91491_1_726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11fd4d91491_1_7269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11fd4d91491_1_726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11fd4d91491_1_7269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11fd4d91491_1_726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g11fd4d91491_1_7269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11fd4d91491_1_7269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11fd4d91491_1_7269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11fd4d91491_1_7269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11fd4d91491_1_7269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11fd4d91491_1_726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11fd4d91491_1_7269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11fd4d91491_1_726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11fd4d91491_1_7269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11fd4d91491_1_72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11fd4d91491_1_7269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11fd4d91491_1_7269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11fd4d91491_1_7269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11fd4d91491_1_7269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11fd4d91491_1_7269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11fd4d91491_1_726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11fd4d91491_1_7269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11fd4d91491_1_726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11fd4d91491_1_7269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11fd4d91491_1_726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11fd4d91491_1_7269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11fd4d91491_1_7269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11fd4d91491_1_7269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11fd4d91491_1_7269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11fd4d91491_1_7269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11fd4d91491_1_726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11fd4d91491_1_7269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11fd4d91491_1_72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11fd4d91491_1_7269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11fd4d91491_1_726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1fd4d91491_1_7269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11fd4d91491_1_7269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11fd4d91491_1_7269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11fd4d91491_1_7269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11fd4d91491_1_7269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11fd4d91491_1_726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11fd4d91491_1_7269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11fd4d91491_1_726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11fd4d91491_1_7269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11fd4d91491_1_726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11fd4d91491_1_7269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11fd4d91491_1_7269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11fd4d91491_1_7269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11fd4d91491_1_7269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11fd4d91491_1_7269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11fd4d91491_1_72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11fd4d91491_1_7269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11fd4d91491_1_726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11fd4d91491_1_7269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11fd4d91491_1_726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11fd4d91491_1_7269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11fd4d91491_1_7269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11fd4d91491_1_7269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11fd4d91491_1_7269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11fd4d91491_1_7269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11fd4d91491_1_726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11fd4d91491_1_7269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11fd4d91491_1_726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11fd4d91491_1_7269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11fd4d91491_1_726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11fd4d91491_1_7269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11fd4d91491_1_7269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11fd4d91491_1_7269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11fd4d91491_1_7269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11fd4d91491_1_7269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11fd4d91491_1_726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11fd4d91491_1_7269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11fd4d91491_1_726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11fd4d91491_1_7269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11fd4d91491_1_726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11fd4d91491_1_7269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11fd4d91491_1_7269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11fd4d91491_1_7269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11fd4d91491_1_7269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11fd4d91491_1_7269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11fd4d91491_1_726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11fd4d91491_1_7269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11fd4d91491_1_726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11fd4d91491_1_7269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11fd4d91491_1_726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11fd4d91491_1_7269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11fd4d91491_1_7269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11fd4d91491_1_7269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11fd4d91491_1_7269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11fd4d91491_1_7269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11fd4d91491_1_726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11fd4d91491_1_7269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11fd4d91491_1_726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11fd4d91491_1_7269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11fd4d91491_1_726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11fd4d91491_1_7269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11fd4d91491_1_7269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11fd4d91491_1_7269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11fd4d91491_1_7269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11fd4d91491_1_7269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11fd4d91491_1_726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11fd4d91491_1_7269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11fd4d91491_1_726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3" name="Google Shape;1223;g11fd4d91491_1_7269"/>
          <p:cNvGrpSpPr/>
          <p:nvPr/>
        </p:nvGrpSpPr>
        <p:grpSpPr>
          <a:xfrm rot="10800000">
            <a:off x="6367295" y="28698"/>
            <a:ext cx="2309820" cy="5086302"/>
            <a:chOff x="1287725" y="238125"/>
            <a:chExt cx="2379050" cy="5238750"/>
          </a:xfrm>
        </p:grpSpPr>
        <p:sp>
          <p:nvSpPr>
            <p:cNvPr id="1224" name="Google Shape;1224;g11fd4d91491_1_726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11fd4d91491_1_7269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11fd4d91491_1_7269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11fd4d91491_1_7269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11fd4d91491_1_7269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11fd4d91491_1_7269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11fd4d91491_1_726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11fd4d91491_1_7269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11fd4d91491_1_726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11fd4d91491_1_7269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11fd4d91491_1_72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11fd4d91491_1_7269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11fd4d91491_1_7269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11fd4d91491_1_7269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11fd4d91491_1_7269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11fd4d91491_1_7269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11fd4d91491_1_726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11fd4d91491_1_7269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11fd4d91491_1_726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11fd4d91491_1_7269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11fd4d91491_1_726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11fd4d91491_1_7269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11fd4d91491_1_7269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11fd4d91491_1_7269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11fd4d91491_1_7269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11fd4d91491_1_7269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11fd4d91491_1_726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11fd4d91491_1_7269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11fd4d91491_1_72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11fd4d91491_1_7269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11fd4d91491_1_726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11fd4d91491_1_7269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11fd4d91491_1_7269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11fd4d91491_1_7269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11fd4d91491_1_7269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11fd4d91491_1_7269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11fd4d91491_1_726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11fd4d91491_1_7269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11fd4d91491_1_726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11fd4d91491_1_7269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11fd4d91491_1_726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11fd4d91491_1_7269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11fd4d91491_1_7269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11fd4d91491_1_7269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11fd4d91491_1_7269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11fd4d91491_1_7269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11fd4d91491_1_72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11fd4d91491_1_7269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11fd4d91491_1_726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11fd4d91491_1_7269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11fd4d91491_1_726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11fd4d91491_1_7269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11fd4d91491_1_7269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11fd4d91491_1_7269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11fd4d91491_1_7269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11fd4d91491_1_7269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11fd4d91491_1_726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11fd4d91491_1_7269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11fd4d91491_1_726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11fd4d91491_1_7269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11fd4d91491_1_726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11fd4d91491_1_7269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11fd4d91491_1_7269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11fd4d91491_1_7269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11fd4d91491_1_7269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11fd4d91491_1_7269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11fd4d91491_1_726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11fd4d91491_1_7269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11fd4d91491_1_726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11fd4d91491_1_7269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11fd4d91491_1_726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11fd4d91491_1_7269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11fd4d91491_1_7269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11fd4d91491_1_7269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11fd4d91491_1_7269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11fd4d91491_1_7269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11fd4d91491_1_726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11fd4d91491_1_7269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11fd4d91491_1_726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11fd4d91491_1_7269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11fd4d91491_1_726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11fd4d91491_1_7269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11fd4d91491_1_7269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11fd4d91491_1_7269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11fd4d91491_1_7269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11fd4d91491_1_7269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11fd4d91491_1_726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11fd4d91491_1_7269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11fd4d91491_1_726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11fd4d91491_1_7269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11fd4d91491_1_726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11fd4d91491_1_7269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11fd4d91491_1_7269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11fd4d91491_1_7269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11fd4d91491_1_7269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11fd4d91491_1_7269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1fd4d91491_1_726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11fd4d91491_1_7269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11fd4d91491_1_726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11fd4d91491_1_7269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11fd4d91491_1_726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11fd4d91491_1_7269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11fd4d91491_1_7269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8" name="Google Shape;1328;g11fd4d91491_1_806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329" name="Google Shape;1329;g11fd4d91491_1_80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11fd4d91491_1_806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11fd4d91491_1_806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11fd4d91491_1_806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11fd4d91491_1_806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11fd4d91491_1_806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11fd4d91491_1_806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11fd4d91491_1_806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11fd4d91491_1_806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11fd4d91491_1_806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11fd4d91491_1_806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11fd4d91491_1_80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11fd4d91491_1_806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11fd4d91491_1_806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11fd4d91491_1_806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11fd4d91491_1_806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11fd4d91491_1_806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11fd4d91491_1_806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11fd4d91491_1_806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11fd4d91491_1_806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11fd4d91491_1_806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11fd4d91491_1_80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11fd4d91491_1_806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11fd4d91491_1_806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11fd4d91491_1_806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11fd4d91491_1_806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11fd4d91491_1_806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11fd4d91491_1_806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11fd4d91491_1_806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11fd4d91491_1_806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11fd4d91491_1_806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11fd4d91491_1_806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11fd4d91491_1_806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11fd4d91491_1_806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11fd4d91491_1_806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g11fd4d91491_1_80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11fd4d91491_1_806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11fd4d91491_1_806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11fd4d91491_1_806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11fd4d91491_1_806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11fd4d91491_1_806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11fd4d91491_1_80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11fd4d91491_1_806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11fd4d91491_1_806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11fd4d91491_1_806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11fd4d91491_1_806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11fd4d91491_1_806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11fd4d91491_1_806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11fd4d91491_1_806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11fd4d91491_1_806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11fd4d91491_1_806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11fd4d91491_1_806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11fd4d91491_1_806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11fd4d91491_1_806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11fd4d91491_1_806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11fd4d91491_1_806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11fd4d91491_1_806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6" name="Google Shape;1386;g11fd4d91491_1_8067"/>
          <p:cNvGrpSpPr/>
          <p:nvPr/>
        </p:nvGrpSpPr>
        <p:grpSpPr>
          <a:xfrm rot="10800000">
            <a:off x="7828570" y="28707"/>
            <a:ext cx="1140783" cy="5086302"/>
            <a:chOff x="5458325" y="238125"/>
            <a:chExt cx="1174975" cy="5238750"/>
          </a:xfrm>
        </p:grpSpPr>
        <p:sp>
          <p:nvSpPr>
            <p:cNvPr id="1387" name="Google Shape;1387;g11fd4d91491_1_806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11fd4d91491_1_806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11fd4d91491_1_806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11fd4d91491_1_806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11fd4d91491_1_806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11fd4d91491_1_806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11fd4d91491_1_80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11fd4d91491_1_806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11fd4d91491_1_806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11fd4d91491_1_806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11fd4d91491_1_806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11fd4d91491_1_806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11fd4d91491_1_806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11fd4d91491_1_806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11fd4d91491_1_806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11fd4d91491_1_806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11fd4d91491_1_806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11fd4d91491_1_806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11fd4d91491_1_806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11fd4d91491_1_806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11fd4d91491_1_806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11fd4d91491_1_806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11fd4d91491_1_806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11fd4d91491_1_806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11fd4d91491_1_806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11fd4d91491_1_806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11fd4d91491_1_806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11fd4d91491_1_806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11fd4d91491_1_806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11fd4d91491_1_80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11fd4d91491_1_806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11fd4d91491_1_806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11fd4d91491_1_806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11fd4d91491_1_806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11fd4d91491_1_806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11fd4d91491_1_806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11fd4d91491_1_806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11fd4d91491_1_806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11fd4d91491_1_806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11fd4d91491_1_806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11fd4d91491_1_806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11fd4d91491_1_806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11fd4d91491_1_80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11fd4d91491_1_806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11fd4d91491_1_806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11fd4d91491_1_806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11fd4d91491_1_806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11fd4d91491_1_806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11fd4d91491_1_806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11fd4d91491_1_806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11fd4d91491_1_806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11fd4d91491_1_806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11fd4d91491_1_806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11fd4d91491_1_8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11fd4d91491_1_806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11fd4d91491_1_806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11fd4d91491_1_806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11fd4d91491_1_806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11fd4d91491_1_806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11fd4d91491_1_806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11fd4d91491_1_806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11fd4d91491_1_806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9" name="Google Shape;1449;g11fd4d91491_1_8067"/>
          <p:cNvGrpSpPr/>
          <p:nvPr/>
        </p:nvGrpSpPr>
        <p:grpSpPr>
          <a:xfrm rot="10800000">
            <a:off x="7682454" y="28707"/>
            <a:ext cx="994639" cy="4940182"/>
            <a:chOff x="5759350" y="388625"/>
            <a:chExt cx="1024450" cy="5088250"/>
          </a:xfrm>
        </p:grpSpPr>
        <p:sp>
          <p:nvSpPr>
            <p:cNvPr id="1450" name="Google Shape;1450;g11fd4d91491_1_80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11fd4d91491_1_806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11fd4d91491_1_806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11fd4d91491_1_806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11fd4d91491_1_806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11fd4d91491_1_806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11fd4d91491_1_806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11fd4d91491_1_806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11fd4d91491_1_806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11fd4d91491_1_806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11fd4d91491_1_806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11fd4d91491_1_806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11fd4d91491_1_806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11fd4d91491_1_806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11fd4d91491_1_80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11fd4d91491_1_806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11fd4d91491_1_806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11fd4d91491_1_806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11fd4d91491_1_806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11fd4d91491_1_806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11fd4d91491_1_80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11fd4d91491_1_806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11fd4d91491_1_806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11fd4d91491_1_806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11fd4d91491_1_806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11fd4d91491_1_806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11fd4d91491_1_806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11fd4d91491_1_806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11fd4d91491_1_806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11fd4d91491_1_806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11fd4d91491_1_806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11fd4d91491_1_806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11fd4d91491_1_806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11fd4d91491_1_806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11fd4d91491_1_806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11fd4d91491_1_806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11fd4d91491_1_806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11fd4d91491_1_806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11fd4d91491_1_806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11fd4d91491_1_806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11fd4d91491_1_806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11fd4d91491_1_806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11fd4d91491_1_806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11fd4d91491_1_80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11fd4d91491_1_806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11fd4d91491_1_806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11fd4d91491_1_806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11fd4d91491_1_806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11fd4d91491_1_806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11fd4d91491_1_806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11fd4d91491_1_806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11fd4d91491_1_806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11fd4d91491_1_806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11fd4d91491_1_806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11fd4d91491_1_806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11fd4d91491_1_806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11fd4d91491_1_806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11fd4d91491_1_806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11fd4d91491_1_806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11fd4d91491_1_806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11fd4d91491_1_806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11fd4d91491_1_806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11fd4d91491_1_806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11fd4d91491_1_806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11fd4d91491_1_806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11fd4d91491_1_806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11fd4d91491_1_80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11fd4d91491_1_806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11fd4d91491_1_806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11fd4d91491_1_806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11fd4d91491_1_806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11fd4d91491_1_806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11fd4d91491_1_806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11fd4d91491_1_806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11fd4d91491_1_806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11fd4d91491_1_806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11fd4d91491_1_806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11fd4d91491_1_806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11fd4d91491_1_806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11fd4d91491_1_80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11fd4d91491_1_806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11fd4d91491_1_806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11fd4d91491_1_806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11fd4d91491_1_806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11fd4d91491_1_806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11fd4d91491_1_806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11fd4d91491_1_806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11fd4d91491_1_806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11fd4d91491_1_806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1fd4d91491_1_806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11fd4d91491_1_80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11fd4d91491_1_806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11fd4d91491_1_806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11fd4d91491_1_806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11fd4d91491_1_806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11fd4d91491_1_806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11fd4d91491_1_806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11fd4d91491_1_806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11fd4d91491_1_806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11fd4d91491_1_806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11fd4d91491_1_8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1" name="Google Shape;1551;g11fd4d91491_1_8067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1552" name="Google Shape;1552;g11fd4d91491_1_806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11fd4d91491_1_806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11fd4d91491_1_806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11fd4d91491_1_806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11fd4d91491_1_806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11fd4d91491_1_806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11fd4d91491_1_806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11fd4d91491_1_806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11fd4d91491_1_806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11fd4d91491_1_806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11fd4d91491_1_806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11fd4d91491_1_806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g11fd4d91491_1_80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11fd4d91491_1_806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11fd4d91491_1_806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11fd4d91491_1_806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11fd4d91491_1_806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11fd4d91491_1_806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11fd4d91491_1_80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11fd4d91491_1_806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11fd4d91491_1_806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11fd4d91491_1_806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11fd4d91491_1_806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11fd4d91491_1_806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11fd4d91491_1_806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11fd4d91491_1_806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11fd4d91491_1_806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11fd4d91491_1_806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11fd4d91491_1_806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11fd4d91491_1_806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11fd4d91491_1_806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11fd4d91491_1_806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11fd4d91491_1_806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11fd4d91491_1_806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11fd4d91491_1_806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11fd4d91491_1_806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11fd4d91491_1_806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11fd4d91491_1_806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11fd4d91491_1_806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11fd4d91491_1_806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11fd4d91491_1_806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11fd4d91491_1_80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11fd4d91491_1_806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11fd4d91491_1_806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11fd4d91491_1_806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11fd4d91491_1_806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11fd4d91491_1_806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11fd4d91491_1_806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11fd4d91491_1_806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11fd4d91491_1_806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g11fd4d91491_1_806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1fd4d91491_1_6703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g11fd4d91491_1_6703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g11fd4d91491_1_670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7" name="Google Shape;1607;g11fd4d91491_1_670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08" name="Google Shape;1608;g11fd4d91491_1_67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1fd4d91491_1_6709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g11fd4d91491_1_6709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2" name="Google Shape;1612;g11fd4d91491_1_67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4" name="Google Shape;1614;g11fd4d91491_1_6713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615" name="Google Shape;1615;g11fd4d91491_1_671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g11fd4d91491_1_671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7" name="Google Shape;1617;g11fd4d91491_1_67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9" name="Google Shape;1619;g11fd4d91491_1_671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620" name="Google Shape;1620;g11fd4d91491_1_67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1" name="Google Shape;1621;g11fd4d91491_1_671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22" name="Google Shape;1622;g11fd4d91491_1_6718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23" name="Google Shape;1623;g11fd4d91491_1_67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1fd4d91491_1_669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g11fd4d91491_1_669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g11fd4d91491_1_66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"/>
          <p:cNvSpPr txBox="1">
            <a:spLocks noGrp="1"/>
          </p:cNvSpPr>
          <p:nvPr>
            <p:ph type="ctrTitle"/>
          </p:nvPr>
        </p:nvSpPr>
        <p:spPr>
          <a:xfrm>
            <a:off x="685800" y="1276350"/>
            <a:ext cx="5872525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600" b="1">
                <a:solidFill>
                  <a:srgbClr val="0B87A1"/>
                </a:solidFill>
              </a:rPr>
              <a:t>Perancangan Sistem Pembukuan Berbasis Website (Mitra Seblak Duoorr)</a:t>
            </a:r>
            <a:endParaRPr sz="3600" b="1">
              <a:solidFill>
                <a:srgbClr val="0B87A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6"/>
          <p:cNvSpPr txBox="1">
            <a:spLocks noGrp="1"/>
          </p:cNvSpPr>
          <p:nvPr>
            <p:ph type="ctrTitle"/>
          </p:nvPr>
        </p:nvSpPr>
        <p:spPr>
          <a:xfrm>
            <a:off x="559100" y="104300"/>
            <a:ext cx="5268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1">
                <a:latin typeface="Dosis"/>
                <a:ea typeface="Dosis"/>
                <a:cs typeface="Dosis"/>
                <a:sym typeface="Dosis"/>
              </a:rPr>
              <a:t>Demo Projek </a:t>
            </a:r>
            <a:endParaRPr sz="4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4" name="Google Shape;1724;p6"/>
          <p:cNvSpPr txBox="1">
            <a:spLocks noGrp="1"/>
          </p:cNvSpPr>
          <p:nvPr>
            <p:ph type="subTitle" idx="1"/>
          </p:nvPr>
        </p:nvSpPr>
        <p:spPr>
          <a:xfrm>
            <a:off x="559100" y="839600"/>
            <a:ext cx="5917900" cy="97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c. Halaman Input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Halaman Input data berfungsi untuk menginput hasil setiap penjualan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	</a:t>
            </a:r>
            <a:endParaRPr/>
          </a:p>
        </p:txBody>
      </p:sp>
      <p:pic>
        <p:nvPicPr>
          <p:cNvPr id="1725" name="Google Shape;17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190750"/>
            <a:ext cx="5724525" cy="2693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7"/>
          <p:cNvSpPr txBox="1">
            <a:spLocks noGrp="1"/>
          </p:cNvSpPr>
          <p:nvPr>
            <p:ph type="ctrTitle"/>
          </p:nvPr>
        </p:nvSpPr>
        <p:spPr>
          <a:xfrm>
            <a:off x="559100" y="104300"/>
            <a:ext cx="5268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1">
                <a:latin typeface="Dosis"/>
                <a:ea typeface="Dosis"/>
                <a:cs typeface="Dosis"/>
                <a:sym typeface="Dosis"/>
              </a:rPr>
              <a:t>Demo Projek </a:t>
            </a:r>
            <a:endParaRPr sz="4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1" name="Google Shape;1731;p7"/>
          <p:cNvSpPr txBox="1">
            <a:spLocks noGrp="1"/>
          </p:cNvSpPr>
          <p:nvPr>
            <p:ph type="subTitle" idx="1"/>
          </p:nvPr>
        </p:nvSpPr>
        <p:spPr>
          <a:xfrm>
            <a:off x="381000" y="623551"/>
            <a:ext cx="6172200" cy="188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d. Halaman Jenis Pembayaran</a:t>
            </a:r>
            <a:endParaRPr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Halaman Jenis Pembayaran berfungsi untuk melakukan cross check jika terjadi mis pada pemasukan</a:t>
            </a:r>
            <a:endParaRPr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732" name="Google Shape;17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961209"/>
            <a:ext cx="474916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11fd4d91491_2_13"/>
          <p:cNvSpPr txBox="1">
            <a:spLocks noGrp="1"/>
          </p:cNvSpPr>
          <p:nvPr>
            <p:ph type="ctrTitle"/>
          </p:nvPr>
        </p:nvSpPr>
        <p:spPr>
          <a:xfrm>
            <a:off x="559100" y="104300"/>
            <a:ext cx="5268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 b="1">
                <a:latin typeface="Dosis"/>
                <a:ea typeface="Dosis"/>
                <a:cs typeface="Dosis"/>
                <a:sym typeface="Dosis"/>
              </a:rPr>
              <a:t>Dokumentasi</a:t>
            </a:r>
            <a:endParaRPr sz="4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8" name="Google Shape;1738;g11fd4d91491_2_13"/>
          <p:cNvSpPr txBox="1">
            <a:spLocks noGrp="1"/>
          </p:cNvSpPr>
          <p:nvPr>
            <p:ph type="subTitle" idx="1"/>
          </p:nvPr>
        </p:nvSpPr>
        <p:spPr>
          <a:xfrm>
            <a:off x="759250" y="839600"/>
            <a:ext cx="5122200" cy="3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739" name="Google Shape;1739;g11fd4d91491_2_13" descr="C:\Users\PELANGI CELL\Downloads\WhatsApp Image 2022-10-24 at 14.17.25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122590"/>
            <a:ext cx="2087750" cy="156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g11fd4d91491_2_13" descr="C:\Users\PELANGI CELL\Downloads\WhatsApp Image 2022-10-24 at 14.17.24 (1)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3122590"/>
            <a:ext cx="1552177" cy="116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g11fd4d91491_2_13" descr="C:\Users\PELANGI CELL\Downloads\WhatsApp Image 2022-10-24 at 14.17.24.jpe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895350"/>
            <a:ext cx="3378787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3"/>
          <p:cNvSpPr txBox="1">
            <a:spLocks noGrp="1"/>
          </p:cNvSpPr>
          <p:nvPr>
            <p:ph type="ctrTitle" idx="4294967295"/>
          </p:nvPr>
        </p:nvSpPr>
        <p:spPr>
          <a:xfrm>
            <a:off x="1726475" y="1991850"/>
            <a:ext cx="5797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</a:pPr>
            <a:r>
              <a:rPr lang="en" sz="6000" b="1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THANKS YOU !!!</a:t>
            </a:r>
            <a:endParaRPr sz="6000" b="1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47" name="Google Shape;1747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11fd4d91491_2_50"/>
          <p:cNvSpPr txBox="1">
            <a:spLocks noGrp="1"/>
          </p:cNvSpPr>
          <p:nvPr>
            <p:ph type="sldNum" idx="12"/>
          </p:nvPr>
        </p:nvSpPr>
        <p:spPr>
          <a:xfrm>
            <a:off x="91531" y="52261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659" name="Google Shape;1659;g11fd4d91491_2_50"/>
          <p:cNvSpPr txBox="1">
            <a:spLocks noGrp="1"/>
          </p:cNvSpPr>
          <p:nvPr>
            <p:ph type="title"/>
          </p:nvPr>
        </p:nvSpPr>
        <p:spPr>
          <a:xfrm>
            <a:off x="2377775" y="131150"/>
            <a:ext cx="3380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OUR TEAM FAMILY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0" name="Google Shape;1660;g11fd4d91491_2_50"/>
          <p:cNvSpPr txBox="1">
            <a:spLocks noGrp="1"/>
          </p:cNvSpPr>
          <p:nvPr>
            <p:ph type="sldNum" idx="12"/>
          </p:nvPr>
        </p:nvSpPr>
        <p:spPr>
          <a:xfrm>
            <a:off x="8472458" y="516916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2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61" name="Google Shape;1661;g11fd4d91491_2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976" y="1622977"/>
            <a:ext cx="1102581" cy="106362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2" name="Google Shape;1662;g11fd4d91491_2_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7935" y="1532505"/>
            <a:ext cx="1110734" cy="10799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3" name="Google Shape;1663;g11fd4d91491_2_50"/>
          <p:cNvSpPr txBox="1"/>
          <p:nvPr/>
        </p:nvSpPr>
        <p:spPr>
          <a:xfrm>
            <a:off x="2882363" y="2668537"/>
            <a:ext cx="2127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Jodi Ibnu Sani</a:t>
            </a:r>
            <a:endParaRPr sz="12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257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          (19312018)	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Back End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664" name="Google Shape;1664;g11fd4d91491_2_50"/>
          <p:cNvPicPr preferRelativeResize="0"/>
          <p:nvPr/>
        </p:nvPicPr>
        <p:blipFill rotWithShape="1">
          <a:blip r:embed="rId5">
            <a:alphaModFix/>
          </a:blip>
          <a:srcRect t="12502" b="12494"/>
          <a:stretch/>
        </p:blipFill>
        <p:spPr>
          <a:xfrm>
            <a:off x="6070598" y="1458399"/>
            <a:ext cx="1228200" cy="122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5" name="Google Shape;1665;g11fd4d91491_2_50"/>
          <p:cNvSpPr txBox="1"/>
          <p:nvPr/>
        </p:nvSpPr>
        <p:spPr>
          <a:xfrm flipH="1">
            <a:off x="5693950" y="2835874"/>
            <a:ext cx="1981500" cy="69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Fauruzi Sutrisna</a:t>
            </a:r>
            <a:endParaRPr sz="12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   (19312047)	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Front End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66" name="Google Shape;1666;g11fd4d91491_2_50"/>
          <p:cNvSpPr txBox="1"/>
          <p:nvPr/>
        </p:nvSpPr>
        <p:spPr>
          <a:xfrm>
            <a:off x="529815" y="2752205"/>
            <a:ext cx="1932901" cy="69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Nico Dwi Hidayah</a:t>
            </a:r>
            <a:endParaRPr sz="12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              (19312091)	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Project Manejer</a:t>
            </a:r>
            <a:endParaRPr sz="1400" b="0" i="0" u="none" strike="noStrike" cap="non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32"/>
          <p:cNvSpPr txBox="1">
            <a:spLocks noGrp="1"/>
          </p:cNvSpPr>
          <p:nvPr>
            <p:ph type="title"/>
          </p:nvPr>
        </p:nvSpPr>
        <p:spPr>
          <a:xfrm>
            <a:off x="243100" y="93475"/>
            <a:ext cx="321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Tabel Konten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2" name="Google Shape;1672;p32"/>
          <p:cNvSpPr txBox="1">
            <a:spLocks noGrp="1"/>
          </p:cNvSpPr>
          <p:nvPr>
            <p:ph type="sldNum" idx="12"/>
          </p:nvPr>
        </p:nvSpPr>
        <p:spPr>
          <a:xfrm>
            <a:off x="427484" y="4936352"/>
            <a:ext cx="89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3</a:t>
            </a:fld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673" name="Google Shape;1673;p32"/>
          <p:cNvGrpSpPr/>
          <p:nvPr/>
        </p:nvGrpSpPr>
        <p:grpSpPr>
          <a:xfrm>
            <a:off x="1666671" y="950884"/>
            <a:ext cx="5296701" cy="3901260"/>
            <a:chOff x="3778727" y="4460423"/>
            <a:chExt cx="720160" cy="647437"/>
          </a:xfrm>
        </p:grpSpPr>
        <p:sp>
          <p:nvSpPr>
            <p:cNvPr id="1674" name="Google Shape;1674;p3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Dokumentasi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Solusi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Tujuan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Demo Projek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Deskripsi Proyek Akhir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Penutup</a:t>
              </a:r>
              <a:endParaRPr sz="1200" b="1" i="0" u="none" strike="noStrike" cap="none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4"/>
          <p:cNvSpPr txBox="1">
            <a:spLocks noGrp="1"/>
          </p:cNvSpPr>
          <p:nvPr>
            <p:ph type="ctrTitle"/>
          </p:nvPr>
        </p:nvSpPr>
        <p:spPr>
          <a:xfrm>
            <a:off x="559100" y="104300"/>
            <a:ext cx="5268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1">
                <a:latin typeface="Dosis"/>
                <a:ea typeface="Dosis"/>
                <a:cs typeface="Dosis"/>
                <a:sym typeface="Dosis"/>
              </a:rPr>
              <a:t>Deskripsi Apikasi</a:t>
            </a:r>
            <a:endParaRPr sz="4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6" name="Google Shape;1686;p4"/>
          <p:cNvSpPr txBox="1">
            <a:spLocks noGrp="1"/>
          </p:cNvSpPr>
          <p:nvPr>
            <p:ph type="subTitle" idx="1"/>
          </p:nvPr>
        </p:nvSpPr>
        <p:spPr>
          <a:xfrm>
            <a:off x="559100" y="839600"/>
            <a:ext cx="52689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Apikasi ini merupakan apikasi umkm berbasis Web dimana apikasi ini akan membantu pembukuan  dari umkm  tersebut . Yang berisi tentang beberapa transaksi dan History penjualan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3455949f37_0_6"/>
          <p:cNvSpPr txBox="1">
            <a:spLocks noGrp="1"/>
          </p:cNvSpPr>
          <p:nvPr>
            <p:ph type="ctrTitle"/>
          </p:nvPr>
        </p:nvSpPr>
        <p:spPr>
          <a:xfrm>
            <a:off x="559100" y="104300"/>
            <a:ext cx="5268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1">
                <a:latin typeface="Dosis"/>
                <a:ea typeface="Dosis"/>
                <a:cs typeface="Dosis"/>
                <a:sym typeface="Dosis"/>
              </a:rPr>
              <a:t>Tujuan</a:t>
            </a:r>
            <a:endParaRPr sz="4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2" name="Google Shape;1692;g13455949f37_0_6"/>
          <p:cNvSpPr txBox="1">
            <a:spLocks noGrp="1"/>
          </p:cNvSpPr>
          <p:nvPr>
            <p:ph type="subTitle" idx="1"/>
          </p:nvPr>
        </p:nvSpPr>
        <p:spPr>
          <a:xfrm>
            <a:off x="559100" y="839600"/>
            <a:ext cx="5931600" cy="3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tillium Web Light"/>
              <a:buChar char="➔"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Mempermudah pembukuan 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tillium Web Light"/>
              <a:buChar char="➔"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Meningkatkan kualitas Mitra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tillium Web Light"/>
              <a:buChar char="➔"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Menghindari kesalahan dalam Pembukuan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tillium Web Light"/>
              <a:buChar char="➔"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Meringankan beban karyawan dalam mencari History penjualan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tillium Web Light"/>
              <a:buChar char="➔"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Meningkatkan kemampuan kami dalam pembelajaran.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1fd4d91317_1_1"/>
          <p:cNvSpPr txBox="1">
            <a:spLocks noGrp="1"/>
          </p:cNvSpPr>
          <p:nvPr>
            <p:ph type="ctrTitle"/>
          </p:nvPr>
        </p:nvSpPr>
        <p:spPr>
          <a:xfrm>
            <a:off x="559100" y="104300"/>
            <a:ext cx="5268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1">
                <a:latin typeface="Dosis"/>
                <a:ea typeface="Dosis"/>
                <a:cs typeface="Dosis"/>
                <a:sym typeface="Dosis"/>
              </a:rPr>
              <a:t>Solusi </a:t>
            </a:r>
            <a:endParaRPr sz="4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8" name="Google Shape;1698;g11fd4d91317_1_1"/>
          <p:cNvSpPr txBox="1">
            <a:spLocks noGrp="1"/>
          </p:cNvSpPr>
          <p:nvPr>
            <p:ph type="subTitle" idx="1"/>
          </p:nvPr>
        </p:nvSpPr>
        <p:spPr>
          <a:xfrm>
            <a:off x="559100" y="839600"/>
            <a:ext cx="5215200" cy="26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Dalam menangani permasalahan Mitra, Tim kami membangun suatu apikasi yang dimana Mitra nanti dapat merubah sistem terdahulu yaitu sistem pembukuan menual menjadi sistem pembukuan berbasis website.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	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"/>
          <p:cNvSpPr txBox="1">
            <a:spLocks noGrp="1"/>
          </p:cNvSpPr>
          <p:nvPr>
            <p:ph type="ctrTitle"/>
          </p:nvPr>
        </p:nvSpPr>
        <p:spPr>
          <a:xfrm>
            <a:off x="559100" y="104300"/>
            <a:ext cx="5268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1">
                <a:latin typeface="Dosis"/>
                <a:ea typeface="Dosis"/>
                <a:cs typeface="Dosis"/>
                <a:sym typeface="Dosis"/>
              </a:rPr>
              <a:t>Demo Projek </a:t>
            </a:r>
            <a:endParaRPr sz="4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04" name="Google Shape;1704;p2"/>
          <p:cNvSpPr txBox="1">
            <a:spLocks noGrp="1"/>
          </p:cNvSpPr>
          <p:nvPr>
            <p:ph type="subTitle" idx="1"/>
          </p:nvPr>
        </p:nvSpPr>
        <p:spPr>
          <a:xfrm>
            <a:off x="559100" y="839600"/>
            <a:ext cx="5689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Berikut ini adalah implementasi dari projek kami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	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" name="family_simulas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692" y="1406806"/>
            <a:ext cx="5732980" cy="3223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"/>
          <p:cNvSpPr txBox="1">
            <a:spLocks noGrp="1"/>
          </p:cNvSpPr>
          <p:nvPr>
            <p:ph type="ctrTitle"/>
          </p:nvPr>
        </p:nvSpPr>
        <p:spPr>
          <a:xfrm>
            <a:off x="559100" y="104300"/>
            <a:ext cx="5268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1">
                <a:latin typeface="Dosis"/>
                <a:ea typeface="Dosis"/>
                <a:cs typeface="Dosis"/>
                <a:sym typeface="Dosis"/>
              </a:rPr>
              <a:t>Demo Projek </a:t>
            </a:r>
            <a:endParaRPr sz="4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10" name="Google Shape;1710;p3"/>
          <p:cNvSpPr txBox="1">
            <a:spLocks noGrp="1"/>
          </p:cNvSpPr>
          <p:nvPr>
            <p:ph type="subTitle" idx="1"/>
          </p:nvPr>
        </p:nvSpPr>
        <p:spPr>
          <a:xfrm>
            <a:off x="559100" y="839600"/>
            <a:ext cx="5689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Tampilan halaman Utama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Pada menu halaman utama menyajikan menu login 	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711" name="Google Shape;17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716" y="1953100"/>
            <a:ext cx="53054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5"/>
          <p:cNvSpPr txBox="1">
            <a:spLocks noGrp="1"/>
          </p:cNvSpPr>
          <p:nvPr>
            <p:ph type="ctrTitle"/>
          </p:nvPr>
        </p:nvSpPr>
        <p:spPr>
          <a:xfrm>
            <a:off x="559100" y="104300"/>
            <a:ext cx="52689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 b="1">
                <a:latin typeface="Dosis"/>
                <a:ea typeface="Dosis"/>
                <a:cs typeface="Dosis"/>
                <a:sym typeface="Dosis"/>
              </a:rPr>
              <a:t>Demo Projek </a:t>
            </a:r>
            <a:endParaRPr sz="4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17" name="Google Shape;1717;p5"/>
          <p:cNvSpPr txBox="1">
            <a:spLocks noGrp="1"/>
          </p:cNvSpPr>
          <p:nvPr>
            <p:ph type="subTitle" idx="1"/>
          </p:nvPr>
        </p:nvSpPr>
        <p:spPr>
          <a:xfrm>
            <a:off x="559100" y="839600"/>
            <a:ext cx="5994100" cy="112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b. Halaman Dasbord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Pada halaman ini menampilkan semua data penjualan setiap hari, minggu, bulan dan tahun 	</a:t>
            </a:r>
            <a:endParaRPr sz="2000">
              <a:solidFill>
                <a:schemeClr val="dk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718" name="Google Shape;17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00" y="2266950"/>
            <a:ext cx="54102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246</Words>
  <Application>Microsoft Office PowerPoint</Application>
  <PresentationFormat>On-screen Show (16:9)</PresentationFormat>
  <Paragraphs>61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Dosis</vt:lpstr>
      <vt:lpstr>Titillium Web Light</vt:lpstr>
      <vt:lpstr>Oswald</vt:lpstr>
      <vt:lpstr>Dosis ExtraLight</vt:lpstr>
      <vt:lpstr>Source Code Pro</vt:lpstr>
      <vt:lpstr>Titillium Web</vt:lpstr>
      <vt:lpstr>Arial</vt:lpstr>
      <vt:lpstr>Calibri</vt:lpstr>
      <vt:lpstr>Modern Writer</vt:lpstr>
      <vt:lpstr>Perancangan Sistem Pembukuan Berbasis Website (Mitra Seblak Duoorr)</vt:lpstr>
      <vt:lpstr>OUR TEAM FAMILY</vt:lpstr>
      <vt:lpstr>Tabel Konten</vt:lpstr>
      <vt:lpstr>Deskripsi Apikasi</vt:lpstr>
      <vt:lpstr>Tujuan</vt:lpstr>
      <vt:lpstr>Solusi </vt:lpstr>
      <vt:lpstr>Demo Projek </vt:lpstr>
      <vt:lpstr>Demo Projek </vt:lpstr>
      <vt:lpstr>Demo Projek </vt:lpstr>
      <vt:lpstr>Demo Projek </vt:lpstr>
      <vt:lpstr>Demo Projek </vt:lpstr>
      <vt:lpstr>Dokumentasi</vt:lpstr>
      <vt:lpstr>THANKS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Perancangan Sistem Pembukuan Berbasis Website (Mitra Seblak Duoorr)</dc:title>
  <dc:creator>Fauruzi sutrisna</dc:creator>
  <cp:lastModifiedBy>PELANGI CELL</cp:lastModifiedBy>
  <cp:revision>2</cp:revision>
  <dcterms:modified xsi:type="dcterms:W3CDTF">2023-01-18T14:27:47Z</dcterms:modified>
</cp:coreProperties>
</file>